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55" d="100"/>
          <a:sy n="55" d="100"/>
        </p:scale>
        <p:origin x="108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D21AAB-4A6B-7632-C946-DB9C3FBBEF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CE5F211-0A8B-775F-E5FF-EE41BAC0F2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874289E-7AE9-E38E-7606-FCDB2C86D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7D2B3-A4B4-4906-A7F0-A9E4919FA4F6}" type="datetimeFigureOut">
              <a:rPr lang="pt-BR" smtClean="0"/>
              <a:t>22/01/2024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06B1664-9DBC-D6BB-D3E9-01D19F8BE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F34E6A6-E7A1-C4C2-35E1-BB4A839C3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B423B-29CF-4BEA-876C-5CE8476269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7761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539084-590B-0DB6-9252-86A32D050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40B9A3D-DB91-4CCE-1CD1-0B15E12C50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A3B7097-4385-2E76-C7C5-A389D6387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7D2B3-A4B4-4906-A7F0-A9E4919FA4F6}" type="datetimeFigureOut">
              <a:rPr lang="pt-BR" smtClean="0"/>
              <a:t>22/01/2024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EAB3BE3-154B-4C92-5C3E-A82B8A993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04CBFD1-080F-D1FA-750B-08D1C3BC8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B423B-29CF-4BEA-876C-5CE8476269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1574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1875988-D87E-5EB1-57AE-7FFB28D1A8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BCAE8CF-93EF-B359-0B48-A266B6EF7F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D19907B-4F36-F687-F7EB-45BDAD8FA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7D2B3-A4B4-4906-A7F0-A9E4919FA4F6}" type="datetimeFigureOut">
              <a:rPr lang="pt-BR" smtClean="0"/>
              <a:t>22/01/2024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1F73F3E-A7BA-FEB9-9898-75D97054C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79D5A6C-3847-226D-777A-9A1CF428F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B423B-29CF-4BEA-876C-5CE8476269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8849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0FD4AD-4FCD-7490-3EF6-C3AE487EE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874E1FB-D4DF-3F44-CF86-2B3CEA18AD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89B6A4E-D8B2-6F3C-A379-D6DA007BC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7D2B3-A4B4-4906-A7F0-A9E4919FA4F6}" type="datetimeFigureOut">
              <a:rPr lang="pt-BR" smtClean="0"/>
              <a:t>22/01/2024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23614B6-6326-29BC-39B0-06AE75B68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FC3242B-C3BF-0EC9-6522-078D8A6DB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B423B-29CF-4BEA-876C-5CE8476269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2081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76F0B5-0BFD-67B6-CCA6-F399D5ADB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8A741D0-42FD-84E3-2E63-8C42B4940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6EA00D5-E8FE-C5F6-7685-47DAC9688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7D2B3-A4B4-4906-A7F0-A9E4919FA4F6}" type="datetimeFigureOut">
              <a:rPr lang="pt-BR" smtClean="0"/>
              <a:t>22/01/2024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2C97795-FB81-B8B2-6B23-694E5EA3C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C5D5770-8513-5B56-639A-7CBB5F905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B423B-29CF-4BEA-876C-5CE8476269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9466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3826C3-FC1C-4553-A082-CEEA11203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6B15ABD-7323-C84C-C5AC-2E1EB1A02D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40EEDEA-D1D1-273D-003B-1E29087EE4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C9BE5D2-DEF9-EB31-FA9F-4932410DF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7D2B3-A4B4-4906-A7F0-A9E4919FA4F6}" type="datetimeFigureOut">
              <a:rPr lang="pt-BR" smtClean="0"/>
              <a:t>22/01/2024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06715D5-2F44-899E-507A-632992244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509B81A-3DBD-2886-1E98-5058A8501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B423B-29CF-4BEA-876C-5CE8476269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6716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978EC1-CACE-D04B-16D4-3787C0E1E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6B37B1B-2766-82AF-ECD9-82FBDC0D09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CF9B20-9818-C387-AD88-504A37DF43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CCCDC7F2-A3A2-0B31-4918-865E9104AD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1CB14A1-B3ED-8B97-BFFB-307967E88D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2015B3AF-3CE0-8757-8B6C-875671BE2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7D2B3-A4B4-4906-A7F0-A9E4919FA4F6}" type="datetimeFigureOut">
              <a:rPr lang="pt-BR" smtClean="0"/>
              <a:t>22/01/2024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B40B72DC-7BB0-C32B-532B-CDB607322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BECB56F2-65F3-A716-6CBC-45D9C4469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B423B-29CF-4BEA-876C-5CE8476269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5856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825928-8EDD-12E9-EC75-FB0D6174D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3328CC31-405F-56F5-5AF6-8E273EA3F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7D2B3-A4B4-4906-A7F0-A9E4919FA4F6}" type="datetimeFigureOut">
              <a:rPr lang="pt-BR" smtClean="0"/>
              <a:t>22/01/2024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982B776-AB97-96D0-3034-D4956BF68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E5E2122-059E-DEB3-E78D-04DFBF5A2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B423B-29CF-4BEA-876C-5CE8476269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6525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74466B5-A6C0-7CAE-B930-C094D8A15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7D2B3-A4B4-4906-A7F0-A9E4919FA4F6}" type="datetimeFigureOut">
              <a:rPr lang="pt-BR" smtClean="0"/>
              <a:t>22/01/2024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3148A567-3F9F-0CC3-4794-CCC622C63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BE0A3A1-0A9E-3BA3-BE1E-E5741F29F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B423B-29CF-4BEA-876C-5CE8476269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2695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C03BA9-1D36-F16A-218C-37D66646F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854755F-38D1-42D9-67A6-8451450C5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7331C8B-1492-102B-01FF-D8EFCA9844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0F62B86-1ED8-3895-7BC0-D4D957D71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7D2B3-A4B4-4906-A7F0-A9E4919FA4F6}" type="datetimeFigureOut">
              <a:rPr lang="pt-BR" smtClean="0"/>
              <a:t>22/01/2024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CDA021B-7070-45A2-E982-183343EAA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544BA2B-1F9D-8C96-AFCF-E99EE1932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B423B-29CF-4BEA-876C-5CE8476269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2765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C8CF25-18D5-ED30-747B-BC26601FA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362243D-FC53-A6FF-126B-E53AAD2ECC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681B81E-70DA-0157-557E-B5E038117D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077572C-7124-1687-E59F-9E4A9DA1A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7D2B3-A4B4-4906-A7F0-A9E4919FA4F6}" type="datetimeFigureOut">
              <a:rPr lang="pt-BR" smtClean="0"/>
              <a:t>22/01/2024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F924EAB-273E-C6DC-E12C-6920ACA7D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C407A11-70BB-29D5-3785-18F3A0692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B423B-29CF-4BEA-876C-5CE8476269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9004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5B9B287-47CF-C6FE-8327-5F7E34DD3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F559122-CB61-2846-1047-E49F079C35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3BDA839-29BC-F4A4-48D5-C5B3BFB74D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87D2B3-A4B4-4906-A7F0-A9E4919FA4F6}" type="datetimeFigureOut">
              <a:rPr lang="pt-BR" smtClean="0"/>
              <a:t>22/01/2024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C7D20AE-DB7D-CF37-4997-BD3A5031EF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754786A-832C-4D3D-2F42-978EF7B023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6B423B-29CF-4BEA-876C-5CE8476269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600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Logotipo, nome da empresa&#10;&#10;Descrição gerada automaticamente">
            <a:extLst>
              <a:ext uri="{FF2B5EF4-FFF2-40B4-BE49-F238E27FC236}">
                <a16:creationId xmlns:a16="http://schemas.microsoft.com/office/drawing/2014/main" id="{C9728BAF-6669-04EE-5563-3AB9C9063A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8222"/>
            <a:ext cx="4464706" cy="3147967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487FE250-5C94-A84E-1847-C9278F9EEC6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FE7C779-A2CB-548C-C496-19905411A57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6899589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Renata Ribeiro</dc:creator>
  <cp:lastModifiedBy>Renata Ribeiro</cp:lastModifiedBy>
  <cp:revision>1</cp:revision>
  <dcterms:created xsi:type="dcterms:W3CDTF">2024-01-22T20:49:23Z</dcterms:created>
  <dcterms:modified xsi:type="dcterms:W3CDTF">2024-01-22T20:50:34Z</dcterms:modified>
</cp:coreProperties>
</file>